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5800" y="0"/>
            <a:ext cx="125280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96960" y="0"/>
            <a:ext cx="124164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5800" y="0"/>
            <a:ext cx="125280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9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30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Rectangle 9"/>
          <p:cNvSpPr/>
          <p:nvPr/>
        </p:nvSpPr>
        <p:spPr>
          <a:xfrm>
            <a:off x="7885800" y="0"/>
            <a:ext cx="125280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2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73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Rectangle 9"/>
          <p:cNvSpPr/>
          <p:nvPr/>
        </p:nvSpPr>
        <p:spPr>
          <a:xfrm>
            <a:off x="7885800" y="0"/>
            <a:ext cx="125280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0760" cy="535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Rectangle 4"/>
          <p:cNvSpPr/>
          <p:nvPr/>
        </p:nvSpPr>
        <p:spPr>
          <a:xfrm>
            <a:off x="0" y="367920"/>
            <a:ext cx="9137880" cy="65217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ZoneTexte 5"/>
          <p:cNvSpPr/>
          <p:nvPr/>
        </p:nvSpPr>
        <p:spPr>
          <a:xfrm>
            <a:off x="1822320" y="3008520"/>
            <a:ext cx="521964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additionner, soustraire des fractions.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9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9160" cy="126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Titre 6"/>
          <p:cNvSpPr/>
          <p:nvPr/>
        </p:nvSpPr>
        <p:spPr>
          <a:xfrm>
            <a:off x="490680" y="377640"/>
            <a:ext cx="36489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89" name="ZoneTexte 20"/>
              <p:cNvSpPr txBox="1"/>
              <p:nvPr/>
            </p:nvSpPr>
            <p:spPr>
              <a:xfrm>
                <a:off x="2880360" y="1440720"/>
                <a:ext cx="230688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90" name="ZoneTexte 21"/>
              <p:cNvSpPr txBox="1"/>
              <p:nvPr/>
            </p:nvSpPr>
            <p:spPr>
              <a:xfrm>
                <a:off x="2880000" y="4320000"/>
                <a:ext cx="232164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PlaceHolder 13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96" name="ZoneTexte 22"/>
              <p:cNvSpPr txBox="1"/>
              <p:nvPr/>
            </p:nvSpPr>
            <p:spPr>
              <a:xfrm>
                <a:off x="4293000" y="1440000"/>
                <a:ext cx="28101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97" name="ZoneTexte 23"/>
              <p:cNvSpPr txBox="1"/>
              <p:nvPr/>
            </p:nvSpPr>
            <p:spPr>
              <a:xfrm>
                <a:off x="2160000" y="4320000"/>
                <a:ext cx="232164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98" name="ZoneTexte 24"/>
              <p:cNvSpPr txBox="1"/>
              <p:nvPr/>
            </p:nvSpPr>
            <p:spPr>
              <a:xfrm>
                <a:off x="4345200" y="4320000"/>
                <a:ext cx="276372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12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99" name="ZoneTexte 25"/>
              <p:cNvSpPr txBox="1"/>
              <p:nvPr/>
            </p:nvSpPr>
            <p:spPr>
              <a:xfrm>
                <a:off x="2160000" y="1440360"/>
                <a:ext cx="230688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Titre 2"/>
          <p:cNvSpPr/>
          <p:nvPr/>
        </p:nvSpPr>
        <p:spPr>
          <a:xfrm>
            <a:off x="490680" y="377640"/>
            <a:ext cx="36489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5" name="ZoneTexte 3"/>
              <p:cNvSpPr txBox="1"/>
              <p:nvPr/>
            </p:nvSpPr>
            <p:spPr>
              <a:xfrm>
                <a:off x="2880360" y="1440720"/>
                <a:ext cx="24840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6" name="ZoneTexte 27"/>
              <p:cNvSpPr txBox="1"/>
              <p:nvPr/>
            </p:nvSpPr>
            <p:spPr>
              <a:xfrm>
                <a:off x="2880000" y="4320000"/>
                <a:ext cx="200808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PlaceHolder 8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32" name="ZoneTexte 4"/>
              <p:cNvSpPr txBox="1"/>
              <p:nvPr/>
            </p:nvSpPr>
            <p:spPr>
              <a:xfrm>
                <a:off x="2880000" y="1440360"/>
                <a:ext cx="24840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3" name="ZoneTexte 11"/>
              <p:cNvSpPr txBox="1"/>
              <p:nvPr/>
            </p:nvSpPr>
            <p:spPr>
              <a:xfrm>
                <a:off x="5013720" y="1440360"/>
                <a:ext cx="64008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4" name="ZoneTexte 28"/>
              <p:cNvSpPr txBox="1"/>
              <p:nvPr/>
            </p:nvSpPr>
            <p:spPr>
              <a:xfrm>
                <a:off x="2880000" y="4320000"/>
                <a:ext cx="200808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5" name="ZoneTexte 29"/>
              <p:cNvSpPr txBox="1"/>
              <p:nvPr/>
            </p:nvSpPr>
            <p:spPr>
              <a:xfrm>
                <a:off x="4543200" y="4320000"/>
                <a:ext cx="21459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Titre 4"/>
          <p:cNvSpPr/>
          <p:nvPr/>
        </p:nvSpPr>
        <p:spPr>
          <a:xfrm>
            <a:off x="490680" y="377640"/>
            <a:ext cx="36489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1" name="ZoneTexte 2"/>
              <p:cNvSpPr txBox="1"/>
              <p:nvPr/>
            </p:nvSpPr>
            <p:spPr>
              <a:xfrm>
                <a:off x="2880360" y="1440720"/>
                <a:ext cx="25434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42" name="ZoneTexte 30"/>
              <p:cNvSpPr txBox="1"/>
              <p:nvPr/>
            </p:nvSpPr>
            <p:spPr>
              <a:xfrm>
                <a:off x="2880000" y="4320000"/>
                <a:ext cx="25653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PlaceHolder 7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8" name="ZoneTexte 7"/>
              <p:cNvSpPr txBox="1"/>
              <p:nvPr/>
            </p:nvSpPr>
            <p:spPr>
              <a:xfrm>
                <a:off x="5013720" y="1440360"/>
                <a:ext cx="62892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49" name="ZoneTexte 31"/>
              <p:cNvSpPr txBox="1"/>
              <p:nvPr/>
            </p:nvSpPr>
            <p:spPr>
              <a:xfrm>
                <a:off x="2880000" y="4320000"/>
                <a:ext cx="25653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0" name="ZoneTexte 32"/>
              <p:cNvSpPr txBox="1"/>
              <p:nvPr/>
            </p:nvSpPr>
            <p:spPr>
              <a:xfrm>
                <a:off x="5065200" y="4320000"/>
                <a:ext cx="62712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1" name="ZoneTexte 1"/>
              <p:cNvSpPr txBox="1"/>
              <p:nvPr/>
            </p:nvSpPr>
            <p:spPr>
              <a:xfrm>
                <a:off x="2880720" y="1440720"/>
                <a:ext cx="25434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Titre 3"/>
          <p:cNvSpPr/>
          <p:nvPr/>
        </p:nvSpPr>
        <p:spPr>
          <a:xfrm>
            <a:off x="490680" y="377640"/>
            <a:ext cx="36489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57" name="ZoneTexte 6"/>
              <p:cNvSpPr txBox="1"/>
              <p:nvPr/>
            </p:nvSpPr>
            <p:spPr>
              <a:xfrm>
                <a:off x="2880360" y="1440720"/>
                <a:ext cx="222408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8" name="ZoneTexte 8"/>
              <p:cNvSpPr txBox="1"/>
              <p:nvPr/>
            </p:nvSpPr>
            <p:spPr>
              <a:xfrm>
                <a:off x="2880000" y="4320000"/>
                <a:ext cx="22233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PlaceHolder 5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64" name="ZoneTexte 9"/>
              <p:cNvSpPr txBox="1"/>
              <p:nvPr/>
            </p:nvSpPr>
            <p:spPr>
              <a:xfrm>
                <a:off x="2880360" y="1440720"/>
                <a:ext cx="222408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65" name="ZoneTexte 10"/>
              <p:cNvSpPr txBox="1"/>
              <p:nvPr/>
            </p:nvSpPr>
            <p:spPr>
              <a:xfrm>
                <a:off x="4777200" y="1440000"/>
                <a:ext cx="26424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66" name="ZoneTexte 12"/>
              <p:cNvSpPr txBox="1"/>
              <p:nvPr/>
            </p:nvSpPr>
            <p:spPr>
              <a:xfrm>
                <a:off x="2880000" y="4320720"/>
                <a:ext cx="222408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67" name="ZoneTexte 13"/>
              <p:cNvSpPr txBox="1"/>
              <p:nvPr/>
            </p:nvSpPr>
            <p:spPr>
              <a:xfrm>
                <a:off x="4776840" y="4320000"/>
                <a:ext cx="26424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1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Titre 5"/>
          <p:cNvSpPr/>
          <p:nvPr/>
        </p:nvSpPr>
        <p:spPr>
          <a:xfrm>
            <a:off x="490680" y="377640"/>
            <a:ext cx="36489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73" name="ZoneTexte 14"/>
              <p:cNvSpPr txBox="1"/>
              <p:nvPr/>
            </p:nvSpPr>
            <p:spPr>
              <a:xfrm>
                <a:off x="2880360" y="1440720"/>
                <a:ext cx="200772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74" name="ZoneTexte 15"/>
              <p:cNvSpPr txBox="1"/>
              <p:nvPr/>
            </p:nvSpPr>
            <p:spPr>
              <a:xfrm>
                <a:off x="2880000" y="4320000"/>
                <a:ext cx="27417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17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8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PlaceHolder 10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80" name="ZoneTexte 16"/>
              <p:cNvSpPr txBox="1"/>
              <p:nvPr/>
            </p:nvSpPr>
            <p:spPr>
              <a:xfrm>
                <a:off x="2880360" y="1440720"/>
                <a:ext cx="200772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81" name="ZoneTexte 17"/>
              <p:cNvSpPr txBox="1"/>
              <p:nvPr/>
            </p:nvSpPr>
            <p:spPr>
              <a:xfrm>
                <a:off x="4777200" y="1440000"/>
                <a:ext cx="193284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82" name="ZoneTexte 18"/>
              <p:cNvSpPr txBox="1"/>
              <p:nvPr/>
            </p:nvSpPr>
            <p:spPr>
              <a:xfrm>
                <a:off x="1440000" y="4320720"/>
                <a:ext cx="274248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17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83" name="ZoneTexte 19"/>
              <p:cNvSpPr txBox="1"/>
              <p:nvPr/>
            </p:nvSpPr>
            <p:spPr>
              <a:xfrm>
                <a:off x="3780000" y="4320000"/>
                <a:ext cx="34506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17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130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147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528</TotalTime>
  <Application>LibreOffice/7.4.3.2$Windows_X86_64 LibreOffice_project/1048a8393ae2eeec98dff31b5c133c5f1d08b890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2026-04-04T15:57:54Z</dcterms:modified>
  <cp:revision>100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